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5" autoAdjust="0"/>
    <p:restoredTop sz="94660"/>
  </p:normalViewPr>
  <p:slideViewPr>
    <p:cSldViewPr>
      <p:cViewPr varScale="1">
        <p:scale>
          <a:sx n="107" d="100"/>
          <a:sy n="107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14340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«ЦРР – детский сад № 58»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соответствии с ФГОС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Обязательная часть образовательной программы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0" y="1643050"/>
            <a:ext cx="2143140" cy="17145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1857356" y="2714620"/>
            <a:ext cx="1857388" cy="150019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3643306" y="1714488"/>
            <a:ext cx="2786082" cy="20002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5929322" y="2857496"/>
            <a:ext cx="2786050" cy="21431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Обеспечивает 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школе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428860" y="1785926"/>
            <a:ext cx="478634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Приоритетное направление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1500166" y="2928934"/>
            <a:ext cx="200026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643306" y="4071942"/>
            <a:ext cx="23574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00826" y="2928934"/>
            <a:ext cx="114300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0" y="4071942"/>
            <a:ext cx="285748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00430" y="5072074"/>
            <a:ext cx="335758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Познавательно-речевое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29322" y="3857628"/>
            <a:ext cx="321467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Социально-личностное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3607587" y="3036091"/>
            <a:ext cx="85725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285984" y="3429000"/>
            <a:ext cx="242889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Родительские собрания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Консультации индивидуальные и групповые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Совместная деятельность в ходе кружковой работы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Привлечение к участию в конкурсах, акциях, выставках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Наглядная информация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Проведение совместных праздников и развлечений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Модель образовательной программы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«ЦРР – детский сад № 58»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71530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072728" y="3429000"/>
            <a:ext cx="99933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786" y="4000504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07191" y="417909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93141" y="417909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322761" y="4179099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822959" y="4179099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429652" y="414338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28596" y="4357694"/>
            <a:ext cx="128588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4357694"/>
            <a:ext cx="142876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86182" y="4357694"/>
            <a:ext cx="157163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4357694"/>
            <a:ext cx="150019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58082" y="4286256"/>
            <a:ext cx="128588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Художественно- эстетическое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282" y="1500174"/>
            <a:ext cx="3643338" cy="3143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«От рождения до школы» Под ред. Н.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 С. Комаровой, М. А. Васильевой.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43438" y="2643182"/>
            <a:ext cx="4500562" cy="4000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Вариативная часть формируемая участниками образовательного процесса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868" y="1285860"/>
            <a:ext cx="2500330" cy="135732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60 %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2928926" y="5500702"/>
            <a:ext cx="2214578" cy="107157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40 %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 области: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50072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 модельной, музыкальной и др.).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14348" y="1928802"/>
            <a:ext cx="3500462" cy="21431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57752" y="3714752"/>
            <a:ext cx="3929090" cy="22860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1000108"/>
            <a:ext cx="2500330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-Соответствуют санитарным нормам, правилам пожарной безопасности, возрастным и индивидуальным особенностям детей -Каждая группа имеет пространственную среду, оборудование, учебные комплекты в соответствии с возрастом детей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1000108"/>
            <a:ext cx="2928958" cy="5572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педагогические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-Уважение к человеческому достоинству детей, формирование и поддержка их положительной самооценки -Использование форм и методов работы, соответствующих возрасту, индивидуальным особенностям -Построение образовательной деятельности на основе взаимодействия взрослых с детьми -Поддержка доброжелательного отношения детей к друг другу -Возможность выбора детьми видов деятельности, общения -Защита детей от всех форм физического и психического насилия -Поддержка родителей в воспитании детей, вовлечение семей в образовательную деятельность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3636" y="1000108"/>
            <a:ext cx="2786082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Обеспечивают возможность выполнения требований Стандарта. - Гарантия бесплатного - дошкольного 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власти УР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857628"/>
            <a:ext cx="2928926" cy="3000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 пространственная среда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-Обеспечивает возможность общения и совместной деятельности детей и взрослых, двигательной активности, возможности для уединения -Соответствует возрастным возможностям детей -Предполагает возможность изменений от образовательной ситуации -Доступность, безопасность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4143380"/>
            <a:ext cx="2714644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Кадровые: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Педагоги первой квалификационной категории не менее 65% и высшей - не менее 20%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специалистов: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инструкторы по физическому воспитанию -музыкальные руководители - педагог-психолог, учителя-логопеды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981439/data/images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выпускника ДОУ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-Владеет основными культурными способами деятельности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 самому себе, участвует в совместных играх, способен договариваться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-Адекватно проявляет свои чувства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-Владеет разными формами и видами игр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-Развита мелкая моторика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990</Words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Образовательная программа МАДОУ  «ЦРР – детский сад № 58»  в соответствии с ФГОС</vt:lpstr>
      <vt:lpstr>Модель образовательной программы МАДОУ  «ЦРР – детский сад № 58» </vt:lpstr>
      <vt:lpstr>Образовательная программа состоит:</vt:lpstr>
      <vt:lpstr>Образовательные области:</vt:lpstr>
      <vt:lpstr>Слайд 5</vt:lpstr>
      <vt:lpstr>Слайд 6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</vt:lpstr>
      <vt:lpstr>Условия реализации программы:</vt:lpstr>
      <vt:lpstr>Целевые ориентиры на этапе завершения дошкольного образования</vt:lpstr>
      <vt:lpstr>Обязательная часть образовательной программы Условия реализации Программы должны обеспечивать полноценное развитие личности во всех основных образовательных областях</vt:lpstr>
      <vt:lpstr>Вариативная часть образовательной программы  Обеспечивает 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школе</vt:lpstr>
      <vt:lpstr>Работа с родителями  - Родительские собрания  - Консультации индивидуальные и групповые  - Совместная деятельность в ходе кружковой работы  - Привлечение к участию в конкурсах, акциях, выставках  - Наглядная информация  - Проведение совместных праздников и развлечений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МДОУ  «ЦРР – детский сад № 58»  в соответствии с ФГОС</dc:title>
  <dc:creator>Saransk13</dc:creator>
  <cp:lastModifiedBy>гГруппа5 ПК1</cp:lastModifiedBy>
  <cp:revision>7</cp:revision>
  <dcterms:created xsi:type="dcterms:W3CDTF">2016-01-09T13:33:53Z</dcterms:created>
  <dcterms:modified xsi:type="dcterms:W3CDTF">2017-04-17T11:34:43Z</dcterms:modified>
</cp:coreProperties>
</file>